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31" r:id="rId2"/>
    <p:sldId id="337" r:id="rId3"/>
    <p:sldId id="332" r:id="rId4"/>
    <p:sldId id="333" r:id="rId5"/>
    <p:sldId id="352" r:id="rId6"/>
    <p:sldId id="351" r:id="rId7"/>
    <p:sldId id="334" r:id="rId8"/>
    <p:sldId id="335" r:id="rId9"/>
    <p:sldId id="336" r:id="rId10"/>
    <p:sldId id="338" r:id="rId11"/>
    <p:sldId id="339" r:id="rId12"/>
    <p:sldId id="340" r:id="rId13"/>
    <p:sldId id="345" r:id="rId14"/>
    <p:sldId id="341" r:id="rId15"/>
    <p:sldId id="342" r:id="rId16"/>
    <p:sldId id="343" r:id="rId17"/>
    <p:sldId id="344" r:id="rId18"/>
    <p:sldId id="346" r:id="rId19"/>
    <p:sldId id="347" r:id="rId20"/>
    <p:sldId id="348" r:id="rId21"/>
    <p:sldId id="356" r:id="rId22"/>
    <p:sldId id="349" r:id="rId23"/>
    <p:sldId id="350" r:id="rId24"/>
    <p:sldId id="353" r:id="rId25"/>
    <p:sldId id="354" r:id="rId26"/>
    <p:sldId id="363" r:id="rId27"/>
    <p:sldId id="365" r:id="rId28"/>
    <p:sldId id="361" r:id="rId29"/>
    <p:sldId id="355" r:id="rId30"/>
    <p:sldId id="362" r:id="rId31"/>
    <p:sldId id="358" r:id="rId32"/>
    <p:sldId id="364" r:id="rId33"/>
    <p:sldId id="357" r:id="rId34"/>
    <p:sldId id="359" r:id="rId35"/>
    <p:sldId id="366" r:id="rId36"/>
    <p:sldId id="360" r:id="rId37"/>
    <p:sldId id="371" r:id="rId38"/>
    <p:sldId id="367" r:id="rId39"/>
    <p:sldId id="368" r:id="rId40"/>
    <p:sldId id="372" r:id="rId41"/>
    <p:sldId id="369" r:id="rId42"/>
    <p:sldId id="370" r:id="rId43"/>
    <p:sldId id="376" r:id="rId44"/>
    <p:sldId id="373" r:id="rId45"/>
    <p:sldId id="377" r:id="rId46"/>
    <p:sldId id="374" r:id="rId47"/>
    <p:sldId id="378" r:id="rId4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A0E"/>
    <a:srgbClr val="2D07B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4" autoAdjust="0"/>
    <p:restoredTop sz="83586" autoAdjust="0"/>
  </p:normalViewPr>
  <p:slideViewPr>
    <p:cSldViewPr>
      <p:cViewPr varScale="1">
        <p:scale>
          <a:sx n="74" d="100"/>
          <a:sy n="74" d="100"/>
        </p:scale>
        <p:origin x="10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AD110D7-1443-46C0-AD51-82227CE00302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3F410FD-AF4F-496C-97DA-77050EDEA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Activity: User Interface program</a:t>
            </a:r>
            <a:r>
              <a:rPr kumimoji="1" lang="zh-TW" altLang="en-US" dirty="0" smtClean="0">
                <a:latin typeface="Wawati TC" charset="-120"/>
                <a:ea typeface="Wawati TC" charset="-120"/>
                <a:cs typeface="Wawati TC" charset="-120"/>
              </a:rPr>
              <a:t>，提供使用者互動式介面，所有</a:t>
            </a:r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Activity</a:t>
            </a:r>
            <a:r>
              <a:rPr kumimoji="1" lang="zh-TW" altLang="en-US" dirty="0" smtClean="0">
                <a:latin typeface="Wawati TC" charset="-120"/>
                <a:ea typeface="Wawati TC" charset="-120"/>
                <a:cs typeface="Wawati TC" charset="-120"/>
              </a:rPr>
              <a:t>由</a:t>
            </a:r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Activity Stack</a:t>
            </a:r>
            <a:r>
              <a:rPr kumimoji="1" lang="zh-TW" altLang="en-US" dirty="0" smtClean="0">
                <a:latin typeface="Wawati TC" charset="-120"/>
                <a:ea typeface="Wawati TC" charset="-120"/>
                <a:cs typeface="Wawati TC" charset="-120"/>
              </a:rPr>
              <a:t>管理，當新的</a:t>
            </a:r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Activity</a:t>
            </a:r>
            <a:r>
              <a:rPr kumimoji="1" lang="zh-TW" altLang="en-US" dirty="0" smtClean="0">
                <a:latin typeface="Wawati TC" charset="-120"/>
                <a:ea typeface="Wawati TC" charset="-120"/>
                <a:cs typeface="Wawati TC" charset="-120"/>
              </a:rPr>
              <a:t>被執行後，會放到</a:t>
            </a:r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stack</a:t>
            </a:r>
            <a:r>
              <a:rPr kumimoji="1" lang="zh-TW" altLang="en-US" dirty="0" smtClean="0">
                <a:latin typeface="Wawati TC" charset="-120"/>
                <a:ea typeface="Wawati TC" charset="-120"/>
                <a:cs typeface="Wawati TC" charset="-120"/>
              </a:rPr>
              <a:t>最頂端，並且變成</a:t>
            </a:r>
            <a:r>
              <a:rPr kumimoji="1" lang="en-US" altLang="zh-TW" dirty="0" smtClean="0">
                <a:latin typeface="Wawati TC" charset="-120"/>
                <a:ea typeface="Wawati TC" charset="-120"/>
                <a:cs typeface="Wawati TC" charset="-120"/>
              </a:rPr>
              <a:t>running activity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基本上有四個狀態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Active, Paused, Stopped, Dead:</a:t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活動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狀態是使用者啟動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在運行中的狀態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一個時刻只會有一個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狀態。其他的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都處於未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Dead, Stopped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Paused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Paused 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暫停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狀態是當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暫時暗下來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退到背景畫面的狀態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例如當電話來時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原本運行的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退到背景畫面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新出現的介面元件蓋住了原來的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畫面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使用者無法與原來的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Stopped 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停止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Stopped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狀態是有其他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正在執行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而這個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已經離開螢幕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不再動作的狀態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透過長按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鍵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可以叫出所有處於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Stopped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List(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應用程式列表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b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Stopped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，還可以透過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來喚醒。以後再說明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Notification.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Dead/Inactive 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已回收或未啟動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尚未被啟動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已經被手動終止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或已經被系統回收的狀態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要手動終止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可以在程式中呼叫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finish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如果是被系統回收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可能是因為記憶體不足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系統根據記憶體不足時的回收規則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將處於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Stopped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所佔用的記憶體回收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sz="1200" b="0" i="0" kern="1200" dirty="0" smtClean="0">
              <a:solidFill>
                <a:schemeClr val="tx1"/>
              </a:solidFill>
              <a:effectLst/>
              <a:latin typeface="Wawati TC" charset="-120"/>
              <a:ea typeface="Wawati TC" charset="-120"/>
              <a:cs typeface="Wawa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10FD-AF4F-496C-97DA-77050EDEA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Entire lifetime: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 lifetime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一直到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可以把所有的資源設定寫在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一直到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時再釋放出來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Visible lifetime: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 lifetime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在這段時間內，使用者可以在螢幕上看見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要注意這個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"Visible"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是個形容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不見得一定在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跟使用者直接互動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Foreground lifetime: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 lifetime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這個時期的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是在其他的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的前面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且可以直接跟使用者進行互動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所以這段時期指的就是圖中的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is running.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用來做程式的初使化動作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onDestory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通常都拿來把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時的資料做釋放的動作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時把需要保存的資料保存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把保存的資料拿回來使用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10FD-AF4F-496C-97DA-77050EDEA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9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56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922847"/>
          </a:xfrm>
        </p:spPr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844824"/>
            <a:ext cx="8229600" cy="4281339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50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764704"/>
            <a:ext cx="2057400" cy="5361459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764704"/>
            <a:ext cx="6019800" cy="5361459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82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83952"/>
            <a:ext cx="8229600" cy="988864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415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834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78868"/>
            <a:ext cx="8229600" cy="993947"/>
          </a:xfrm>
        </p:spPr>
        <p:txBody>
          <a:bodyPr/>
          <a:lstStyle>
            <a:lvl1pPr>
              <a:defRPr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4038600" cy="4281338"/>
          </a:xfrm>
        </p:spPr>
        <p:txBody>
          <a:bodyPr/>
          <a:lstStyle>
            <a:lvl1pPr>
              <a:defRPr sz="28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18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825"/>
            <a:ext cx="4038600" cy="4281338"/>
          </a:xfrm>
        </p:spPr>
        <p:txBody>
          <a:bodyPr/>
          <a:lstStyle>
            <a:lvl1pPr>
              <a:defRPr sz="28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18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57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92284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786980"/>
            <a:ext cx="4040188" cy="5702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357189"/>
            <a:ext cx="4040188" cy="376897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786980"/>
            <a:ext cx="4041775" cy="5702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357188"/>
            <a:ext cx="4041775" cy="376897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20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72942"/>
            <a:ext cx="8229600" cy="999874"/>
          </a:xfrm>
        </p:spPr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48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71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10081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dirty="0" smtClean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764704"/>
            <a:ext cx="5111750" cy="53614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772816"/>
            <a:ext cx="3008313" cy="43533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742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764703"/>
            <a:ext cx="5486400" cy="396287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32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00058-3612-445D-8EE0-80C2C114CFD7}" type="datetime1">
              <a:rPr lang="en-US" smtClean="0"/>
              <a:t>6/3/17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B3DEB-647D-477A-A57B-C43C8F60C27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背景圖c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14">
            <a:lum bright="-2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r="4503"/>
          <a:stretch>
            <a:fillRect/>
          </a:stretch>
        </p:blipFill>
        <p:spPr bwMode="auto">
          <a:xfrm>
            <a:off x="15" y="6200552"/>
            <a:ext cx="9147349" cy="65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投影片編號版面配置區 5"/>
          <p:cNvSpPr txBox="1">
            <a:spLocks/>
          </p:cNvSpPr>
          <p:nvPr userDrawn="1"/>
        </p:nvSpPr>
        <p:spPr>
          <a:xfrm>
            <a:off x="8267328" y="6333776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2000" b="1">
                <a:solidFill>
                  <a:srgbClr val="FFFF00"/>
                </a:solidFill>
              </a:defRPr>
            </a:lvl1pPr>
          </a:lstStyle>
          <a:p>
            <a:pPr lvl="0" algn="ctr"/>
            <a:fld id="{9C1B3DEB-647D-477A-A57B-C43C8F60C271}" type="slidenum">
              <a:rPr lang="en-US" smtClean="0"/>
              <a:pPr lvl="0"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9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4000" dirty="0" err="1" smtClean="0"/>
              <a:t>SensorLogger</a:t>
            </a:r>
            <a:r>
              <a:rPr lang="zh-TW" altLang="en-US" sz="4000" dirty="0" smtClean="0"/>
              <a:t>實作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altLang="zh-TW" sz="2400" dirty="0" smtClean="0"/>
              <a:t>Jordan</a:t>
            </a:r>
          </a:p>
          <a:p>
            <a:r>
              <a:rPr lang="en-US" altLang="zh-TW" sz="2400" dirty="0" smtClean="0"/>
              <a:t>Department of Computer Science</a:t>
            </a:r>
          </a:p>
          <a:p>
            <a:r>
              <a:rPr lang="en-US" altLang="zh-TW" sz="2400" dirty="0" smtClean="0"/>
              <a:t>National </a:t>
            </a:r>
            <a:r>
              <a:rPr lang="en-US" altLang="zh-TW" sz="2400" dirty="0" err="1" smtClean="0"/>
              <a:t>Chiao</a:t>
            </a:r>
            <a:r>
              <a:rPr lang="en-US" altLang="zh-TW" sz="2400" dirty="0" smtClean="0"/>
              <a:t> Tung University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53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Choose minimum SDK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Select Phone and Tablet</a:t>
            </a:r>
          </a:p>
          <a:p>
            <a:r>
              <a:rPr kumimoji="1" lang="en-US" altLang="zh-TW" dirty="0" smtClean="0"/>
              <a:t>Select minimum SDK</a:t>
            </a:r>
          </a:p>
          <a:p>
            <a:r>
              <a:rPr kumimoji="1" lang="en-US" altLang="zh-TW" dirty="0" smtClean="0"/>
              <a:t>API above 21 is recommended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3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Start with empty activity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Multiple template here</a:t>
            </a:r>
          </a:p>
          <a:p>
            <a:r>
              <a:rPr kumimoji="1" lang="en-US" altLang="zh-TW" dirty="0" smtClean="0"/>
              <a:t>Select empty activity</a:t>
            </a:r>
          </a:p>
          <a:p>
            <a:r>
              <a:rPr kumimoji="1" lang="en-US" altLang="zh-TW" dirty="0" smtClean="0"/>
              <a:t>We design our own</a:t>
            </a:r>
          </a:p>
        </p:txBody>
      </p:sp>
    </p:spTree>
    <p:extLst>
      <p:ext uri="{BB962C8B-B14F-4D97-AF65-F5344CB8AC3E}">
        <p14:creationId xmlns:p14="http://schemas.microsoft.com/office/powerpoint/2010/main" val="105980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Activity name &amp; Layout name</a:t>
            </a:r>
            <a:endParaRPr kumimoji="1"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Set up Activity name and layout name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22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UI design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3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 reliable layout</a:t>
            </a:r>
            <a:endParaRPr kumimoji="1"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App -&gt; res -&gt; layout -&gt; </a:t>
            </a:r>
            <a:r>
              <a:rPr kumimoji="1" lang="en-US" altLang="zh-TW" dirty="0" err="1" smtClean="0"/>
              <a:t>activity_main.xml</a:t>
            </a:r>
            <a:endParaRPr kumimoji="1" lang="en-US" altLang="zh-TW" dirty="0" smtClean="0"/>
          </a:p>
          <a:p>
            <a:r>
              <a:rPr kumimoji="1" lang="en-US" altLang="zh-TW" dirty="0" smtClean="0"/>
              <a:t>Layouts -&gt; </a:t>
            </a:r>
            <a:r>
              <a:rPr kumimoji="1" lang="en-US" altLang="zh-TW" dirty="0" err="1" smtClean="0"/>
              <a:t>LinearLayout</a:t>
            </a:r>
            <a:r>
              <a:rPr kumimoji="1" lang="en-US" altLang="zh-TW" dirty="0" smtClean="0"/>
              <a:t>(vertical)</a:t>
            </a:r>
            <a:endParaRPr kumimoji="1"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</p:spTree>
    <p:extLst>
      <p:ext uri="{BB962C8B-B14F-4D97-AF65-F5344CB8AC3E}">
        <p14:creationId xmlns:p14="http://schemas.microsoft.com/office/powerpoint/2010/main" val="131476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Divide into several blocks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Under vertical linear layout</a:t>
            </a:r>
          </a:p>
          <a:p>
            <a:r>
              <a:rPr kumimoji="1" lang="en-US" altLang="zh-TW" dirty="0" smtClean="0"/>
              <a:t>Use </a:t>
            </a:r>
            <a:r>
              <a:rPr kumimoji="1" lang="en-US" altLang="zh-TW" dirty="0" err="1" smtClean="0"/>
              <a:t>LinearLayout</a:t>
            </a:r>
            <a:r>
              <a:rPr kumimoji="1" lang="en-US" altLang="zh-TW" dirty="0" smtClean="0"/>
              <a:t>(horizontal) to divide scene into several blocks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49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Put </a:t>
            </a:r>
            <a:r>
              <a:rPr kumimoji="1" lang="en-US" altLang="zh-TW" dirty="0" err="1" smtClean="0"/>
              <a:t>TextView</a:t>
            </a:r>
            <a:r>
              <a:rPr kumimoji="1" lang="en-US" altLang="zh-TW" dirty="0" smtClean="0"/>
              <a:t>(1)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Widgets -&gt; </a:t>
            </a:r>
            <a:r>
              <a:rPr kumimoji="1" lang="en-US" altLang="zh-TW" dirty="0" err="1" smtClean="0"/>
              <a:t>TextView</a:t>
            </a:r>
            <a:endParaRPr kumimoji="1" lang="en-US" altLang="zh-TW" dirty="0" smtClean="0"/>
          </a:p>
          <a:p>
            <a:r>
              <a:rPr kumimoji="1" lang="en-US" altLang="zh-TW" dirty="0" smtClean="0"/>
              <a:t>Under each horizontal linear layout</a:t>
            </a:r>
          </a:p>
          <a:p>
            <a:r>
              <a:rPr kumimoji="1" lang="en-US" altLang="zh-TW" dirty="0" smtClean="0"/>
              <a:t>Put </a:t>
            </a:r>
            <a:r>
              <a:rPr kumimoji="1" lang="en-US" altLang="zh-TW" dirty="0" err="1" smtClean="0"/>
              <a:t>TextView</a:t>
            </a:r>
            <a:r>
              <a:rPr kumimoji="1" lang="en-US" altLang="zh-TW" dirty="0" smtClean="0"/>
              <a:t> on </a:t>
            </a:r>
            <a:r>
              <a:rPr kumimoji="1" lang="en-US" altLang="zh-TW" dirty="0" err="1" smtClean="0"/>
              <a:t>lefthand</a:t>
            </a:r>
            <a:r>
              <a:rPr kumimoji="1" lang="en-US" altLang="zh-TW" dirty="0" smtClean="0"/>
              <a:t> side</a:t>
            </a:r>
          </a:p>
          <a:p>
            <a:r>
              <a:rPr kumimoji="1" lang="en-US" altLang="zh-TW" dirty="0" smtClean="0"/>
              <a:t>To show title</a:t>
            </a:r>
          </a:p>
          <a:p>
            <a:r>
              <a:rPr kumimoji="1" lang="en-US" altLang="zh-TW" dirty="0" smtClean="0"/>
              <a:t>You may edit properties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Put </a:t>
            </a:r>
            <a:r>
              <a:rPr kumimoji="1" lang="en-US" altLang="zh-TW" dirty="0" err="1" smtClean="0"/>
              <a:t>TextView</a:t>
            </a:r>
            <a:r>
              <a:rPr kumimoji="1" lang="en-US" altLang="zh-TW" dirty="0" smtClean="0"/>
              <a:t>(2)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Put </a:t>
            </a:r>
            <a:r>
              <a:rPr kumimoji="1" lang="en-US" altLang="zh-TW" dirty="0" err="1" smtClean="0"/>
              <a:t>TextView</a:t>
            </a:r>
            <a:r>
              <a:rPr kumimoji="1" lang="en-US" altLang="zh-TW" dirty="0" smtClean="0"/>
              <a:t> on </a:t>
            </a:r>
            <a:r>
              <a:rPr kumimoji="1" lang="en-US" altLang="zh-TW" dirty="0" err="1" smtClean="0"/>
              <a:t>righthand</a:t>
            </a:r>
            <a:r>
              <a:rPr kumimoji="1" lang="en-US" altLang="zh-TW" dirty="0" smtClean="0"/>
              <a:t> side</a:t>
            </a:r>
          </a:p>
          <a:p>
            <a:r>
              <a:rPr kumimoji="1" lang="en-US" altLang="zh-TW" dirty="0" smtClean="0"/>
              <a:t>To show value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3413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Put button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Widgets -&gt; Button</a:t>
            </a:r>
          </a:p>
          <a:p>
            <a:r>
              <a:rPr kumimoji="1" lang="en-US" altLang="zh-TW" dirty="0" smtClean="0"/>
              <a:t>Set Button’s text as “Start”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970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Insert space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Widgets -&gt; Space</a:t>
            </a:r>
          </a:p>
          <a:p>
            <a:r>
              <a:rPr kumimoji="1" lang="en-US" altLang="zh-TW" dirty="0" smtClean="0"/>
              <a:t>Insert space to make your UI perfect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83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大綱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102548"/>
              </p:ext>
            </p:extLst>
          </p:nvPr>
        </p:nvGraphicFramePr>
        <p:xfrm>
          <a:off x="457200" y="1844675"/>
          <a:ext cx="8229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Topic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Content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9:00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9:30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Android lifecycle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Start</a:t>
                      </a:r>
                      <a:r>
                        <a:rPr lang="en-US" altLang="zh-TW" baseline="0" dirty="0" smtClean="0"/>
                        <a:t> an Android app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9:30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10:00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UI design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Create UI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10:00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10:30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SharedPreference</a:t>
                      </a:r>
                      <a:r>
                        <a:rPr lang="en-US" altLang="zh-TW" dirty="0" smtClean="0"/>
                        <a:t> &amp; Permission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Set up before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coding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10:30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10:45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Break 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Take</a:t>
                      </a:r>
                      <a:r>
                        <a:rPr lang="en-US" altLang="zh-TW" baseline="0" dirty="0" smtClean="0"/>
                        <a:t> a break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10:45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11:15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Access GPS &amp; sensor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Coding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11:15 </a:t>
                      </a:r>
                      <a:r>
                        <a:rPr lang="mr-IN" altLang="zh-TW" dirty="0" smtClean="0"/>
                        <a:t>–</a:t>
                      </a:r>
                      <a:r>
                        <a:rPr lang="en-US" altLang="zh-TW" dirty="0" smtClean="0"/>
                        <a:t> 11:45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Button control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Coding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11:45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mr-IN" altLang="zh-TW" baseline="0" dirty="0" smtClean="0"/>
                        <a:t>–</a:t>
                      </a:r>
                      <a:r>
                        <a:rPr lang="en-US" altLang="zh-TW" baseline="0" dirty="0" smtClean="0"/>
                        <a:t> 12:00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Q&amp;A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Discuss</a:t>
                      </a:r>
                      <a:r>
                        <a:rPr lang="en-US" altLang="zh-TW" baseline="0" dirty="0" smtClean="0"/>
                        <a:t> with TA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Edit UI by code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If you feel “drag” is not </a:t>
            </a:r>
            <a:r>
              <a:rPr lang="en-US" altLang="zh-TW" dirty="0" smtClean="0"/>
              <a:t>convenient, you can edit it using code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22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Shared preferences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388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Brief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To store data with key &amp; value</a:t>
            </a:r>
          </a:p>
          <a:p>
            <a:r>
              <a:rPr kumimoji="1" lang="en-US" altLang="zh-TW" dirty="0" smtClean="0"/>
              <a:t>To avoid data missing after exiting process</a:t>
            </a:r>
          </a:p>
          <a:p>
            <a:r>
              <a:rPr kumimoji="1" lang="en-US" altLang="zh-TW" dirty="0" smtClean="0"/>
              <a:t>We store data into shared preferences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089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up preference name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App -&gt; res -&gt; values -&gt; </a:t>
            </a:r>
            <a:r>
              <a:rPr kumimoji="1" lang="en-US" altLang="zh-TW" dirty="0" err="1"/>
              <a:t>strings.xml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3731418"/>
            <a:ext cx="3911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4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Declare </a:t>
            </a:r>
            <a:r>
              <a:rPr kumimoji="1" lang="en-US" altLang="zh-TW" dirty="0" err="1" smtClean="0"/>
              <a:t>SharedPreference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769519"/>
            <a:ext cx="3352800" cy="43180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</a:t>
            </a:r>
            <a:r>
              <a:rPr kumimoji="1" lang="en-US" altLang="zh-TW" dirty="0" err="1" smtClean="0"/>
              <a:t>SharedPreferences</a:t>
            </a:r>
            <a:r>
              <a:rPr kumimoji="1" lang="en-US" altLang="zh-TW" dirty="0" smtClean="0"/>
              <a:t> as global variable</a:t>
            </a:r>
          </a:p>
          <a:p>
            <a:r>
              <a:rPr kumimoji="1" lang="en-US" altLang="zh-TW" dirty="0" smtClean="0"/>
              <a:t>Declare Editor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0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Get </a:t>
            </a:r>
            <a:r>
              <a:rPr kumimoji="1" lang="en-US" altLang="zh-TW" dirty="0" err="1" smtClean="0"/>
              <a:t>SharedPreferences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56756"/>
            <a:ext cx="4038600" cy="257326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In </a:t>
            </a:r>
            <a:r>
              <a:rPr kumimoji="1" lang="en-US" altLang="zh-TW" dirty="0" err="1" smtClean="0"/>
              <a:t>onCreate</a:t>
            </a:r>
            <a:r>
              <a:rPr kumimoji="1" lang="en-US" altLang="zh-TW" dirty="0" smtClean="0"/>
              <a:t>(), get shared preferences with preference name</a:t>
            </a:r>
          </a:p>
          <a:p>
            <a:r>
              <a:rPr kumimoji="1" lang="en-US" altLang="zh-TW" dirty="0" smtClean="0"/>
              <a:t>And edit shared preference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391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Import library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If some parameter or </a:t>
            </a:r>
            <a:r>
              <a:rPr kumimoji="1" lang="en-US" altLang="zh-TW" dirty="0" err="1" smtClean="0"/>
              <a:t>datatypes</a:t>
            </a:r>
            <a:r>
              <a:rPr kumimoji="1" lang="en-US" altLang="zh-TW" dirty="0" smtClean="0"/>
              <a:t> are showed in red</a:t>
            </a:r>
          </a:p>
          <a:p>
            <a:r>
              <a:rPr kumimoji="1" lang="en-US" altLang="zh-TW" dirty="0" smtClean="0"/>
              <a:t>Use Alt + Enter to automatically import library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076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Debug tool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Log</a:t>
            </a:r>
          </a:p>
          <a:p>
            <a:r>
              <a:rPr kumimoji="1" lang="en-US" altLang="zh-TW" dirty="0" smtClean="0"/>
              <a:t>Toast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229200"/>
            <a:ext cx="8813932" cy="337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966129"/>
            <a:ext cx="2819605" cy="4647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78" y="2106527"/>
            <a:ext cx="4148971" cy="25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User </a:t>
            </a:r>
            <a:r>
              <a:rPr kumimoji="1" lang="en-US" altLang="zh-TW" dirty="0" err="1" smtClean="0"/>
              <a:t>premission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568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Android manifest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App -&gt; manifests -&gt; </a:t>
            </a:r>
            <a:r>
              <a:rPr kumimoji="1" lang="en-US" altLang="zh-TW" dirty="0" err="1" smtClean="0"/>
              <a:t>AndroidManifest.xml</a:t>
            </a:r>
            <a:endParaRPr kumimoji="1" lang="en-US" altLang="zh-TW" dirty="0" smtClean="0"/>
          </a:p>
          <a:p>
            <a:r>
              <a:rPr kumimoji="1" lang="en-US" altLang="zh-TW" dirty="0" smtClean="0"/>
              <a:t>Add GPS permission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644231"/>
            <a:ext cx="6908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Android Activity Lifecycle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Active(</a:t>
            </a:r>
            <a:r>
              <a:rPr kumimoji="1" lang="zh-TW" altLang="en-US" dirty="0" smtClean="0"/>
              <a:t>活動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r>
              <a:rPr kumimoji="1" lang="en-US" altLang="zh-TW" dirty="0" smtClean="0"/>
              <a:t>Paused(</a:t>
            </a:r>
            <a:r>
              <a:rPr kumimoji="1" lang="zh-TW" altLang="en-US" dirty="0" smtClean="0"/>
              <a:t>暫停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r>
              <a:rPr kumimoji="1" lang="en-US" altLang="zh-TW" dirty="0" smtClean="0"/>
              <a:t>Stopped(</a:t>
            </a:r>
            <a:r>
              <a:rPr kumimoji="1" lang="zh-TW" altLang="en-US" dirty="0" smtClean="0"/>
              <a:t>停止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r>
              <a:rPr kumimoji="1" lang="en-US" altLang="zh-TW" dirty="0" smtClean="0"/>
              <a:t>Dead/Inactive(</a:t>
            </a:r>
            <a:r>
              <a:rPr kumimoji="1" lang="zh-TW" altLang="en-US" dirty="0" smtClean="0"/>
              <a:t>已回收或未啟動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3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Permission request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" y="4149080"/>
            <a:ext cx="7000941" cy="726960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0986" y="1844825"/>
            <a:ext cx="8235814" cy="4281338"/>
          </a:xfrm>
        </p:spPr>
        <p:txBody>
          <a:bodyPr/>
          <a:lstStyle/>
          <a:p>
            <a:r>
              <a:rPr kumimoji="1" lang="en-US" altLang="zh-TW" dirty="0" smtClean="0"/>
              <a:t>Define three variables as  global variables</a:t>
            </a:r>
          </a:p>
          <a:p>
            <a:r>
              <a:rPr kumimoji="1" lang="en-US" altLang="zh-TW" dirty="0" smtClean="0"/>
              <a:t>Write a function which can pop up alert dialog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97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</a:t>
            </a:r>
            <a:r>
              <a:rPr kumimoji="1" lang="en-US" altLang="zh-TW" dirty="0" smtClean="0"/>
              <a:t>ermission request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1883"/>
            <a:ext cx="8229600" cy="3367071"/>
          </a:xfrm>
        </p:spPr>
      </p:pic>
    </p:spTree>
    <p:extLst>
      <p:ext uri="{BB962C8B-B14F-4D97-AF65-F5344CB8AC3E}">
        <p14:creationId xmlns:p14="http://schemas.microsoft.com/office/powerpoint/2010/main" val="2006465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Permission request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96851"/>
            <a:ext cx="8229600" cy="3177135"/>
          </a:xfrm>
        </p:spPr>
      </p:pic>
    </p:spTree>
    <p:extLst>
      <p:ext uri="{BB962C8B-B14F-4D97-AF65-F5344CB8AC3E}">
        <p14:creationId xmlns:p14="http://schemas.microsoft.com/office/powerpoint/2010/main" val="207110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Notify user to turn on permission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" y="3501008"/>
            <a:ext cx="8960512" cy="1317155"/>
          </a:xfrm>
        </p:spPr>
      </p:pic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xfrm>
            <a:off x="457200" y="1844825"/>
            <a:ext cx="8229600" cy="1368151"/>
          </a:xfrm>
        </p:spPr>
        <p:txBody>
          <a:bodyPr/>
          <a:lstStyle/>
          <a:p>
            <a:r>
              <a:rPr kumimoji="1" lang="en-US" altLang="zh-TW" dirty="0" smtClean="0"/>
              <a:t>Write two function to notify user to turn on permission</a:t>
            </a:r>
            <a:endParaRPr kumimoji="1"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" y="4909565"/>
            <a:ext cx="9006226" cy="12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7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Call these function in </a:t>
            </a:r>
            <a:r>
              <a:rPr kumimoji="1" lang="en-US" altLang="zh-TW" dirty="0" err="1" smtClean="0"/>
              <a:t>onCreate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6" y="3356992"/>
            <a:ext cx="7668548" cy="1238151"/>
          </a:xfrm>
        </p:spPr>
      </p:pic>
    </p:spTree>
    <p:extLst>
      <p:ext uri="{BB962C8B-B14F-4D97-AF65-F5344CB8AC3E}">
        <p14:creationId xmlns:p14="http://schemas.microsoft.com/office/powerpoint/2010/main" val="1309323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Connect UI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966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Declare &amp; Find view by id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91841"/>
            <a:ext cx="2736304" cy="2942817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UI component with there types</a:t>
            </a:r>
          </a:p>
          <a:p>
            <a:r>
              <a:rPr kumimoji="1" lang="en-US" altLang="zh-TW" dirty="0" smtClean="0"/>
              <a:t>Find view by id in </a:t>
            </a:r>
            <a:r>
              <a:rPr kumimoji="1" lang="en-US" altLang="zh-TW" dirty="0" err="1" smtClean="0"/>
              <a:t>onCreate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41261"/>
            <a:ext cx="4168626" cy="22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42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Access GPS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253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Location Manager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136830"/>
            <a:ext cx="3883166" cy="212050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location manager as a global variable</a:t>
            </a:r>
          </a:p>
          <a:p>
            <a:r>
              <a:rPr kumimoji="1" lang="en-US" altLang="zh-TW" dirty="0" smtClean="0"/>
              <a:t>Assign criteria in </a:t>
            </a:r>
            <a:r>
              <a:rPr kumimoji="1" lang="en-US" altLang="zh-TW" dirty="0" err="1" smtClean="0"/>
              <a:t>onCreate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4437112"/>
            <a:ext cx="8216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Location Listener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1224"/>
            <a:ext cx="4038600" cy="2788389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a global location listener</a:t>
            </a:r>
          </a:p>
          <a:p>
            <a:r>
              <a:rPr kumimoji="1" lang="en-US" altLang="zh-TW" dirty="0" smtClean="0"/>
              <a:t>Limit show up format using </a:t>
            </a:r>
            <a:r>
              <a:rPr kumimoji="1" lang="en-US" altLang="zh-TW" dirty="0" err="1" smtClean="0"/>
              <a:t>DecimalFormat</a:t>
            </a: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2061369"/>
            <a:ext cx="4406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Android Activity Lifecycle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8391" y="1844675"/>
            <a:ext cx="3327218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Access Sensor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85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Sensor Manager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sensor manager as a global variable</a:t>
            </a:r>
          </a:p>
          <a:p>
            <a:r>
              <a:rPr kumimoji="1" lang="en-US" altLang="zh-TW" dirty="0" smtClean="0"/>
              <a:t>Declare a sensor list</a:t>
            </a:r>
          </a:p>
          <a:p>
            <a:r>
              <a:rPr kumimoji="1" lang="en-US" altLang="zh-TW" dirty="0" err="1" smtClean="0"/>
              <a:t>SensorManager</a:t>
            </a:r>
            <a:r>
              <a:rPr kumimoji="1" lang="en-US" altLang="zh-TW" dirty="0" smtClean="0"/>
              <a:t> get sensor service 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7" y="2658226"/>
            <a:ext cx="3403600" cy="1778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49074"/>
            <a:ext cx="4038600" cy="254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869160"/>
            <a:ext cx="7417110" cy="25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58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Sensor Event Listener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9671"/>
            <a:ext cx="4038600" cy="4011495"/>
          </a:xfrm>
        </p:spPr>
      </p:pic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Declare a global </a:t>
            </a:r>
            <a:r>
              <a:rPr kumimoji="1" lang="en-US" altLang="zh-TW" dirty="0" err="1" smtClean="0"/>
              <a:t>SensorEventListener</a:t>
            </a:r>
            <a:endParaRPr kumimoji="1" lang="en-US" altLang="zh-TW" dirty="0" smtClean="0"/>
          </a:p>
          <a:p>
            <a:r>
              <a:rPr kumimoji="1" lang="en-US" altLang="zh-TW" dirty="0"/>
              <a:t>E</a:t>
            </a:r>
            <a:r>
              <a:rPr kumimoji="1" lang="en-US" altLang="zh-TW" dirty="0" smtClean="0"/>
              <a:t>dit </a:t>
            </a:r>
            <a:r>
              <a:rPr kumimoji="1" lang="en-US" altLang="zh-TW" dirty="0" err="1" smtClean="0"/>
              <a:t>textview</a:t>
            </a:r>
            <a:r>
              <a:rPr kumimoji="1" lang="en-US" altLang="zh-TW" dirty="0" smtClean="0"/>
              <a:t> when they change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44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Button control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2833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</a:t>
            </a:r>
            <a:r>
              <a:rPr kumimoji="1" lang="en-US" altLang="zh-TW" dirty="0" err="1" smtClean="0"/>
              <a:t>OnClickListener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Use a </a:t>
            </a:r>
            <a:r>
              <a:rPr kumimoji="1" lang="en-US" altLang="zh-TW" dirty="0" err="1" smtClean="0"/>
              <a:t>boolean</a:t>
            </a:r>
            <a:r>
              <a:rPr kumimoji="1" lang="en-US" altLang="zh-TW" dirty="0" smtClean="0"/>
              <a:t> to control</a:t>
            </a:r>
          </a:p>
          <a:p>
            <a:r>
              <a:rPr kumimoji="1" lang="en-US" altLang="zh-TW" dirty="0" smtClean="0"/>
              <a:t>Set request to make location update per second</a:t>
            </a:r>
          </a:p>
          <a:p>
            <a:r>
              <a:rPr kumimoji="1" lang="en-US" altLang="zh-TW" dirty="0" smtClean="0"/>
              <a:t>Define sensor in sensor list</a:t>
            </a:r>
          </a:p>
          <a:p>
            <a:r>
              <a:rPr kumimoji="1" lang="en-US" altLang="zh-TW" dirty="0" smtClean="0"/>
              <a:t>Remove/unregister listener</a:t>
            </a:r>
            <a:endParaRPr kumimoji="1"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7" y="2996952"/>
            <a:ext cx="4177426" cy="1752456"/>
          </a:xfr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19900"/>
            <a:ext cx="271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9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Test your app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163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Advanced Lab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Service execute in background</a:t>
            </a:r>
          </a:p>
          <a:p>
            <a:r>
              <a:rPr kumimoji="1" lang="en-US" altLang="zh-TW" dirty="0" smtClean="0"/>
              <a:t>Parallel execute on multi threads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3503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Thank you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44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Lab Goal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61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Goal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UI design</a:t>
            </a:r>
          </a:p>
          <a:p>
            <a:r>
              <a:rPr kumimoji="1" lang="en-US" altLang="zh-TW" dirty="0" smtClean="0"/>
              <a:t>Load GPS value</a:t>
            </a:r>
          </a:p>
          <a:p>
            <a:r>
              <a:rPr kumimoji="1" lang="en-US" altLang="zh-TW" dirty="0" smtClean="0"/>
              <a:t>Load Magnitude value</a:t>
            </a:r>
          </a:p>
          <a:p>
            <a:r>
              <a:rPr kumimoji="1" lang="en-US" altLang="zh-TW" dirty="0" smtClean="0"/>
              <a:t>Load Accelerator value</a:t>
            </a:r>
          </a:p>
          <a:p>
            <a:r>
              <a:rPr kumimoji="1" lang="en-US" altLang="zh-TW" dirty="0" smtClean="0"/>
              <a:t>Load Gyro value</a:t>
            </a:r>
          </a:p>
          <a:p>
            <a:r>
              <a:rPr kumimoji="1" lang="en-US" altLang="zh-TW" dirty="0" smtClean="0"/>
              <a:t>Create a control button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13" y="1308576"/>
            <a:ext cx="2601887" cy="46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685800" y="2679055"/>
            <a:ext cx="7772400" cy="1470025"/>
          </a:xfrm>
        </p:spPr>
        <p:txBody>
          <a:bodyPr/>
          <a:lstStyle/>
          <a:p>
            <a:r>
              <a:rPr kumimoji="1" lang="en-US" altLang="zh-TW" dirty="0" smtClean="0"/>
              <a:t>How to create a new android project?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87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New project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2946"/>
            <a:ext cx="4038600" cy="2524946"/>
          </a:xfrm>
        </p:spPr>
      </p:pic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Start Android Studio</a:t>
            </a:r>
          </a:p>
          <a:p>
            <a:r>
              <a:rPr kumimoji="1" lang="en-US" altLang="zh-TW" dirty="0" smtClean="0"/>
              <a:t>File -&gt; New -&gt; New project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38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up Application name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3356"/>
            <a:ext cx="4038600" cy="2524125"/>
          </a:xfrm>
        </p:spPr>
      </p:pic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smtClean="0"/>
              <a:t>You can set up your app name here.</a:t>
            </a:r>
          </a:p>
          <a:p>
            <a:r>
              <a:rPr kumimoji="1" lang="en-US" altLang="zh-TW" dirty="0" smtClean="0"/>
              <a:t>When you execute this app, app name will be shown on monitor.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1171679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17777</TotalTime>
  <Words>626</Words>
  <Application>Microsoft Macintosh PowerPoint</Application>
  <PresentationFormat>如螢幕大小 (4:3)</PresentationFormat>
  <Paragraphs>157</Paragraphs>
  <Slides>47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Arial</vt:lpstr>
      <vt:lpstr>Calibri</vt:lpstr>
      <vt:lpstr>Times New Roman</vt:lpstr>
      <vt:lpstr>Wawati TC</vt:lpstr>
      <vt:lpstr>新細明體</vt:lpstr>
      <vt:lpstr>標楷體</vt:lpstr>
      <vt:lpstr>ppt template</vt:lpstr>
      <vt:lpstr>SensorLogger實作</vt:lpstr>
      <vt:lpstr>大綱</vt:lpstr>
      <vt:lpstr>Android Activity Lifecycle</vt:lpstr>
      <vt:lpstr>Android Activity Lifecycle</vt:lpstr>
      <vt:lpstr>Lab Goal</vt:lpstr>
      <vt:lpstr>Goal</vt:lpstr>
      <vt:lpstr>How to create a new android project?</vt:lpstr>
      <vt:lpstr>New project</vt:lpstr>
      <vt:lpstr>Set up Application name</vt:lpstr>
      <vt:lpstr>Choose minimum SDK</vt:lpstr>
      <vt:lpstr>Start with empty activity</vt:lpstr>
      <vt:lpstr>Activity name &amp; Layout name</vt:lpstr>
      <vt:lpstr>UI design</vt:lpstr>
      <vt:lpstr>More reliable layout</vt:lpstr>
      <vt:lpstr>Divide into several blocks</vt:lpstr>
      <vt:lpstr>Put TextView(1)</vt:lpstr>
      <vt:lpstr>Put TextView(2)</vt:lpstr>
      <vt:lpstr>Put button</vt:lpstr>
      <vt:lpstr>Insert space</vt:lpstr>
      <vt:lpstr>Edit UI by code</vt:lpstr>
      <vt:lpstr>Shared preferences</vt:lpstr>
      <vt:lpstr>Brief</vt:lpstr>
      <vt:lpstr>Set up preference name</vt:lpstr>
      <vt:lpstr>Declare SharedPreference </vt:lpstr>
      <vt:lpstr>Get SharedPreferences</vt:lpstr>
      <vt:lpstr>Import library</vt:lpstr>
      <vt:lpstr>Debug tool</vt:lpstr>
      <vt:lpstr>User premission</vt:lpstr>
      <vt:lpstr>Android manifest</vt:lpstr>
      <vt:lpstr>Permission request</vt:lpstr>
      <vt:lpstr>Permission request</vt:lpstr>
      <vt:lpstr>Permission request</vt:lpstr>
      <vt:lpstr>Notify user to turn on permission</vt:lpstr>
      <vt:lpstr>Call these function in onCreate()</vt:lpstr>
      <vt:lpstr>Connect UI</vt:lpstr>
      <vt:lpstr>Declare &amp; Find view by id</vt:lpstr>
      <vt:lpstr>Access GPS</vt:lpstr>
      <vt:lpstr>Location Manager</vt:lpstr>
      <vt:lpstr>Location Listener</vt:lpstr>
      <vt:lpstr>Access Sensor</vt:lpstr>
      <vt:lpstr>Sensor Manager</vt:lpstr>
      <vt:lpstr>Sensor Event Listener</vt:lpstr>
      <vt:lpstr>Button control</vt:lpstr>
      <vt:lpstr>Set OnClickListener</vt:lpstr>
      <vt:lpstr>Test your app</vt:lpstr>
      <vt:lpstr>Advanced Lab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SPC-Crowd Pavement Indexing for Road Monitoring System  群眾探勘式鋪面評估之道路監控系統</dc:title>
  <dc:creator>yosofo</dc:creator>
  <cp:lastModifiedBy>Microsoft Office 使用者</cp:lastModifiedBy>
  <cp:revision>580</cp:revision>
  <cp:lastPrinted>2015-08-30T16:07:26Z</cp:lastPrinted>
  <dcterms:created xsi:type="dcterms:W3CDTF">2015-07-12T13:29:09Z</dcterms:created>
  <dcterms:modified xsi:type="dcterms:W3CDTF">2017-06-03T04:25:20Z</dcterms:modified>
</cp:coreProperties>
</file>